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handoutMasterIdLst>
    <p:handoutMasterId r:id="rId6"/>
  </p:handoutMasterIdLst>
  <p:sldIdLst>
    <p:sldId id="256" r:id="rId2"/>
    <p:sldId id="317" r:id="rId3"/>
    <p:sldId id="335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184044"/>
    <a:srgbClr val="0D4F4F"/>
    <a:srgbClr val="103F55"/>
    <a:srgbClr val="214755"/>
    <a:srgbClr val="235B61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932" autoAdjust="0"/>
    <p:restoredTop sz="94660"/>
  </p:normalViewPr>
  <p:slideViewPr>
    <p:cSldViewPr snapToGrid="0">
      <p:cViewPr>
        <p:scale>
          <a:sx n="120" d="100"/>
          <a:sy n="120" d="100"/>
        </p:scale>
        <p:origin x="1096" y="22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6" d="100"/>
          <a:sy n="96" d="100"/>
        </p:scale>
        <p:origin x="3558" y="102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47" Type="http://schemas.microsoft.com/office/2015/10/relationships/revisionInfo" Target="revisionInfo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="" xmlns:a16="http://schemas.microsoft.com/office/drawing/2014/main" id="{49D3D86D-3C09-4103-BF86-4336268A220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9AB6A58A-BBA8-490E-BC51-2FD2E32CC66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BAE89A-00C9-44CE-80DD-710CD9147BED}" type="datetimeFigureOut">
              <a:rPr lang="en-US" smtClean="0"/>
              <a:pPr/>
              <a:t>4/13/2018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8521E1E6-DEBE-4354-BA23-552D99E30D1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5D4DA169-952B-47C6-B798-80D6925A5A2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7300B9-D65E-426D-8BC6-5A192C2E997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095174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A93165-11F9-496F-867D-26A35023CFC7}" type="datetimeFigureOut">
              <a:rPr lang="en-US" smtClean="0"/>
              <a:pPr/>
              <a:t>4/13/2018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F1738F-950A-4EDE-BA3F-60B5425E221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054892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0EB3E-20ED-4662-9E36-F116D5F290A6}" type="datetime1">
              <a:rPr lang="en-US" smtClean="0"/>
              <a:pPr/>
              <a:t>4/13/2018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Gamma Scientific Confidential and Proprietary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702F7-4DDC-4F28-AE72-D957F41D05EA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="" xmlns:a16="http://schemas.microsoft.com/office/drawing/2014/main" id="{68C32022-3F8F-469E-BA11-231082ECB7D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-381000" y="457200"/>
            <a:ext cx="7684034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3369419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B2359-2637-4A13-A8CD-FC6F27E4527A}" type="datetime1">
              <a:rPr lang="en-US" smtClean="0"/>
              <a:pPr/>
              <a:t>4/13/2018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Gamma Scientific Confidential and Proprietary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702F7-4DDC-4F28-AE72-D957F41D05EA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="" xmlns:a16="http://schemas.microsoft.com/office/drawing/2014/main" id="{60116E7E-5A13-4C1C-86B6-44C98C9510E0}"/>
              </a:ext>
            </a:extLst>
          </p:cNvPr>
          <p:cNvPicPr>
            <a:picLocks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10810524" y="142527"/>
            <a:ext cx="1229075" cy="1229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2365942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08080-7239-4A8A-9E9E-77FA768A82A7}" type="datetime1">
              <a:rPr lang="en-US" smtClean="0"/>
              <a:pPr/>
              <a:t>4/13/2018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Gamma Scientific Confidential and Proprietary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702F7-4DDC-4F28-AE72-D957F41D05EA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="" xmlns:a16="http://schemas.microsoft.com/office/drawing/2014/main" id="{D69EB7C6-97E1-4B10-9323-E2F1211E79D1}"/>
              </a:ext>
            </a:extLst>
          </p:cNvPr>
          <p:cNvPicPr>
            <a:picLocks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10810524" y="142527"/>
            <a:ext cx="1229075" cy="1229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7267971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3E0B4-89FF-4FBB-92CE-4ACE478C7302}" type="datetime1">
              <a:rPr lang="en-US" smtClean="0"/>
              <a:pPr/>
              <a:t>4/13/2018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Gamma Scientific Confidential and Proprietary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702F7-4DDC-4F28-AE72-D957F41D05E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="" xmlns:a16="http://schemas.microsoft.com/office/drawing/2014/main" id="{03924A92-0B62-4D4B-A6E9-4A0BD6FBA7BD}"/>
              </a:ext>
            </a:extLst>
          </p:cNvPr>
          <p:cNvPicPr>
            <a:picLocks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10810524" y="142527"/>
            <a:ext cx="1229075" cy="1229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1081806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0FCD7-B92A-417E-94F9-384751A5DB46}" type="datetime1">
              <a:rPr lang="en-US" smtClean="0"/>
              <a:pPr/>
              <a:t>4/13/2018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Gamma Scientific Confidential and Proprietary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702F7-4DDC-4F28-AE72-D957F41D05EA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="" xmlns:a16="http://schemas.microsoft.com/office/drawing/2014/main" id="{DA56DFFF-4CF3-43D7-96C2-04E5BA356C85}"/>
              </a:ext>
            </a:extLst>
          </p:cNvPr>
          <p:cNvPicPr>
            <a:picLocks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10810524" y="142527"/>
            <a:ext cx="1229075" cy="1229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2119267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157B9-3DA8-4E59-B706-F1922A81D403}" type="datetime1">
              <a:rPr lang="en-US" smtClean="0"/>
              <a:pPr/>
              <a:t>4/13/2018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Gamma Scientific Confidential and Proprietary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702F7-4DDC-4F28-AE72-D957F41D05EA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4" name="Picture 13">
            <a:extLst>
              <a:ext uri="{FF2B5EF4-FFF2-40B4-BE49-F238E27FC236}">
                <a16:creationId xmlns="" xmlns:a16="http://schemas.microsoft.com/office/drawing/2014/main" id="{CCAF9C6A-869F-407D-BA37-665F7FCA0012}"/>
              </a:ext>
            </a:extLst>
          </p:cNvPr>
          <p:cNvPicPr>
            <a:picLocks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10810524" y="142527"/>
            <a:ext cx="1229075" cy="1229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7873338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D92F3-3AFC-4606-A85E-2691B15D5AFE}" type="datetime1">
              <a:rPr lang="en-US" smtClean="0"/>
              <a:pPr/>
              <a:t>4/13/2018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Gamma Scientific Confidential and Proprietary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702F7-4DDC-4F28-AE72-D957F41D05EA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6" name="Picture 15">
            <a:extLst>
              <a:ext uri="{FF2B5EF4-FFF2-40B4-BE49-F238E27FC236}">
                <a16:creationId xmlns="" xmlns:a16="http://schemas.microsoft.com/office/drawing/2014/main" id="{CF3555EF-1D78-4358-8181-684E1B205172}"/>
              </a:ext>
            </a:extLst>
          </p:cNvPr>
          <p:cNvPicPr>
            <a:picLocks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10810524" y="142527"/>
            <a:ext cx="1229075" cy="1229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6590560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B4080-F977-4425-BCC5-015C69535D98}" type="datetime1">
              <a:rPr lang="en-US" smtClean="0"/>
              <a:pPr/>
              <a:t>4/13/2018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Gamma Scientific Confidential and Proprietary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702F7-4DDC-4F28-AE72-D957F41D05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1307866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456DD-9CEA-4C3E-B8ED-46CAA915CC34}" type="datetime1">
              <a:rPr lang="en-US" smtClean="0"/>
              <a:pPr/>
              <a:t>4/13/2018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Gamma Scientific Confidential and Proprietary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702F7-4DDC-4F28-AE72-D957F41D05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342614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587FF-DA94-4246-816E-D25C390E047B}" type="datetime1">
              <a:rPr lang="en-US" smtClean="0"/>
              <a:pPr/>
              <a:t>4/13/2018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Gamma Scientific Confidential and Proprietary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702F7-4DDC-4F28-AE72-D957F41D05EA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852B0412-9BBC-47A1-9666-239CBCE6AA28}"/>
              </a:ext>
            </a:extLst>
          </p:cNvPr>
          <p:cNvPicPr>
            <a:picLocks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10810524" y="142527"/>
            <a:ext cx="1229075" cy="1229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0937385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DAAF2-4F48-4EB8-94DB-496D565A11CC}" type="datetime1">
              <a:rPr lang="en-US" smtClean="0"/>
              <a:pPr/>
              <a:t>4/13/2018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Gamma Scientific Confidential and Proprietary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702F7-4DDC-4F28-AE72-D957F41D05EA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="" xmlns:a16="http://schemas.microsoft.com/office/drawing/2014/main" id="{7EE12A59-D451-4A22-A160-DBBDC9D97CD7}"/>
              </a:ext>
            </a:extLst>
          </p:cNvPr>
          <p:cNvPicPr>
            <a:picLocks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10810524" y="142527"/>
            <a:ext cx="1229075" cy="1229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0801101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4BA6F-9811-4588-A296-0ADE7DB905D1}" type="datetime1">
              <a:rPr lang="en-US" smtClean="0"/>
              <a:pPr/>
              <a:t>4/13/2018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Gamma Scientific Confidential and Proprietary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702F7-4DDC-4F28-AE72-D957F41D05EA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="" xmlns:a16="http://schemas.microsoft.com/office/drawing/2014/main" id="{255C34EC-A009-4584-BF78-8BE069D1C12F}"/>
              </a:ext>
            </a:extLst>
          </p:cNvPr>
          <p:cNvPicPr>
            <a:picLocks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10810524" y="142527"/>
            <a:ext cx="1229075" cy="1229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5754631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8366E-A009-4D33-A72A-A694348A3685}" type="datetime1">
              <a:rPr lang="en-US" smtClean="0"/>
              <a:pPr/>
              <a:t>4/13/2018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Gamma Scientific Confidential and Proprietary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702F7-4DDC-4F28-AE72-D957F41D05EA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="" xmlns:a16="http://schemas.microsoft.com/office/drawing/2014/main" id="{AF4AC733-562C-4289-99A7-1386705F7A5E}"/>
              </a:ext>
            </a:extLst>
          </p:cNvPr>
          <p:cNvPicPr>
            <a:picLocks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10810524" y="142527"/>
            <a:ext cx="1229075" cy="1229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5801645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516C7-5124-4FD4-AF71-70511179E7B4}" type="datetime1">
              <a:rPr lang="en-US" smtClean="0"/>
              <a:pPr/>
              <a:t>4/13/2018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Gamma Scientific Confidential and Proprietary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702F7-4DDC-4F28-AE72-D957F41D05EA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5336E52E-A6F9-4DC6-9661-D6095022D603}"/>
              </a:ext>
            </a:extLst>
          </p:cNvPr>
          <p:cNvPicPr>
            <a:picLocks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10810524" y="142527"/>
            <a:ext cx="1229075" cy="1229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6541499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921EB-CB47-407E-84E7-27CBFC296474}" type="datetime1">
              <a:rPr lang="en-US" smtClean="0"/>
              <a:pPr/>
              <a:t>4/13/2018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Gamma Scientific Confidential and Proprietary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702F7-4DDC-4F28-AE72-D957F41D05EA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="" xmlns:a16="http://schemas.microsoft.com/office/drawing/2014/main" id="{4CFBC774-7B85-404C-B1E0-7DEF40EF16A5}"/>
              </a:ext>
            </a:extLst>
          </p:cNvPr>
          <p:cNvPicPr>
            <a:picLocks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10810524" y="142527"/>
            <a:ext cx="1229075" cy="1229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744953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FE1F2-04C7-4E9D-8F9C-92180C6612A5}" type="datetime1">
              <a:rPr lang="en-US" smtClean="0"/>
              <a:pPr/>
              <a:t>4/13/2018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Gamma Scientific Confidential and Proprietary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702F7-4DDC-4F28-AE72-D957F41D05EA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="" xmlns:a16="http://schemas.microsoft.com/office/drawing/2014/main" id="{8FA9A043-2434-4839-9DC3-604818B56D85}"/>
              </a:ext>
            </a:extLst>
          </p:cNvPr>
          <p:cNvPicPr>
            <a:picLocks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10810524" y="142527"/>
            <a:ext cx="1229075" cy="1229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2048913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0B483-60E7-4610-BC6A-1E9EE75B8C93}" type="datetime1">
              <a:rPr lang="en-US" smtClean="0"/>
              <a:pPr/>
              <a:t>4/13/2018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Gamma Scientific Confidential and Proprietary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702F7-4DDC-4F28-AE72-D957F41D05EA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="" xmlns:a16="http://schemas.microsoft.com/office/drawing/2014/main" id="{4D95CBEF-28EA-4750-BE6F-CD01EF1529AF}"/>
              </a:ext>
            </a:extLst>
          </p:cNvPr>
          <p:cNvPicPr>
            <a:picLocks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10810524" y="142527"/>
            <a:ext cx="1229075" cy="1229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0070680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4695DFB0-283A-4891-80D3-E72DFE213EA9}" type="datetime1">
              <a:rPr lang="en-US" smtClean="0"/>
              <a:pPr/>
              <a:t>4/13/2018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r>
              <a:rPr lang="en-US" dirty="0"/>
              <a:t>Gamma Scientific Confidential and Proprietary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CFB702F7-4DDC-4F28-AE72-D957F41D05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4224715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16A8F12C-08BF-4D1A-938F-B5005360DA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3284" y="4890977"/>
            <a:ext cx="11851273" cy="934788"/>
          </a:xfrm>
        </p:spPr>
        <p:txBody>
          <a:bodyPr>
            <a:normAutofit fontScale="85000" lnSpcReduction="10000"/>
          </a:bodyPr>
          <a:lstStyle/>
          <a:p>
            <a:pPr algn="ctr"/>
            <a:r>
              <a:rPr lang="en-US" sz="4000" dirty="0" err="1" smtClean="0"/>
              <a:t>Wavemon</a:t>
            </a:r>
            <a:r>
              <a:rPr lang="en-US" sz="4000" dirty="0" smtClean="0"/>
              <a:t> Laser Diode Wavelength and Power Meter</a:t>
            </a:r>
            <a:endParaRPr lang="en-US" sz="400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5AEA903A-6FC3-4C2A-BFF5-5AB81A3934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Gamma Scientific Confidential and Proprietary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93486C12-C5E5-4216-8170-ABF106C407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702F7-4DDC-4F28-AE72-D957F41D05EA}" type="slidenum">
              <a:rPr lang="en-US" smtClean="0"/>
              <a:pPr/>
              <a:t>1</a:t>
            </a:fld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/>
        </p:blipFill>
        <p:spPr>
          <a:xfrm>
            <a:off x="4038600" y="2401709"/>
            <a:ext cx="4000795" cy="2489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016077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0090C87-055C-41D1-8A9E-6CD1463925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dirty="0" smtClean="0"/>
              <a:t>Gamma Scientific </a:t>
            </a:r>
            <a:r>
              <a:rPr lang="en-US" altLang="en-US" dirty="0" err="1" smtClean="0"/>
              <a:t>Wavemon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124D4BD-A3F8-4B2F-A335-789A8C92D9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1991" y="2169042"/>
            <a:ext cx="3732028" cy="338115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altLang="en-US" sz="2400" dirty="0"/>
              <a:t>Compact Laser diode Wavelength and Power </a:t>
            </a:r>
            <a:r>
              <a:rPr lang="en-US" altLang="en-US" sz="2400" dirty="0" smtClean="0"/>
              <a:t>meter</a:t>
            </a:r>
          </a:p>
          <a:p>
            <a:pPr>
              <a:lnSpc>
                <a:spcPct val="90000"/>
              </a:lnSpc>
            </a:pPr>
            <a:r>
              <a:rPr lang="en-US" altLang="en-US" sz="2400" dirty="0" smtClean="0"/>
              <a:t>Electronics and Sensors are integrated in a small package</a:t>
            </a:r>
            <a:endParaRPr lang="en-US" altLang="en-US" sz="24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17F5A79B-38EA-4440-8B11-714B89B4F3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Gamma Scientific Confidential and Proprietary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B3B57F26-B6BD-4C5B-B8B1-F86628408C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702F7-4DDC-4F28-AE72-D957F41D05EA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/>
        </p:blipFill>
        <p:spPr>
          <a:xfrm>
            <a:off x="4964437" y="1986898"/>
            <a:ext cx="3304149" cy="356329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7929148" y="1435395"/>
            <a:ext cx="3615070" cy="3615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2276602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0090C87-055C-41D1-8A9E-6CD1463925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dirty="0" smtClean="0"/>
              <a:t>Gamma Scientific </a:t>
            </a:r>
            <a:r>
              <a:rPr lang="en-US" altLang="en-US" dirty="0" err="1" smtClean="0"/>
              <a:t>Wavemon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124D4BD-A3F8-4B2F-A335-789A8C92D9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lnSpc>
                <a:spcPct val="90000"/>
              </a:lnSpc>
            </a:pPr>
            <a:r>
              <a:rPr lang="en-US" altLang="en-US" sz="4000" dirty="0" smtClean="0"/>
              <a:t>Measures peak wavelength and optical power of laser diodes</a:t>
            </a:r>
            <a:endParaRPr lang="en-US" altLang="en-US" sz="4000" dirty="0"/>
          </a:p>
          <a:p>
            <a:pPr>
              <a:lnSpc>
                <a:spcPct val="90000"/>
              </a:lnSpc>
            </a:pPr>
            <a:r>
              <a:rPr lang="en-US" altLang="en-US" sz="4000" dirty="0" smtClean="0"/>
              <a:t>380nm to 1050nm wavelength range.</a:t>
            </a:r>
          </a:p>
          <a:p>
            <a:pPr>
              <a:lnSpc>
                <a:spcPct val="90000"/>
              </a:lnSpc>
            </a:pPr>
            <a:r>
              <a:rPr lang="en-US" altLang="en-US" sz="4000" dirty="0" smtClean="0"/>
              <a:t>0.25 nm wavelength resolution with 0.01 nm repeatability</a:t>
            </a:r>
            <a:endParaRPr lang="en-US" altLang="en-US" sz="4000" baseline="30000" dirty="0"/>
          </a:p>
          <a:p>
            <a:r>
              <a:rPr lang="en-US" sz="4000" dirty="0" smtClean="0"/>
              <a:t>Temperature stabilized for superior stability and low noise floor.</a:t>
            </a:r>
          </a:p>
          <a:p>
            <a:r>
              <a:rPr lang="en-US" sz="4000" dirty="0" smtClean="0"/>
              <a:t>No need for external electronics.  Data output via USB to Windows/OSX/Linux computer or Tablet using </a:t>
            </a:r>
            <a:r>
              <a:rPr lang="en-US" sz="4000" dirty="0" err="1" smtClean="0"/>
              <a:t>Wavemon</a:t>
            </a:r>
            <a:r>
              <a:rPr lang="en-US" sz="4000" dirty="0" smtClean="0"/>
              <a:t> application software.</a:t>
            </a:r>
          </a:p>
          <a:p>
            <a:r>
              <a:rPr lang="en-US" sz="4000" dirty="0" smtClean="0"/>
              <a:t>Compatible for free space and fiber measurements</a:t>
            </a:r>
          </a:p>
          <a:p>
            <a:r>
              <a:rPr lang="en-US" sz="4000" dirty="0" smtClean="0"/>
              <a:t>Designed for use as a research or production measurement tool.</a:t>
            </a:r>
          </a:p>
          <a:p>
            <a:r>
              <a:rPr lang="en-US" sz="4000" dirty="0" smtClean="0"/>
              <a:t>ISO 17025 certified and NIST Traceable calibration</a:t>
            </a:r>
            <a:endParaRPr lang="en-US" sz="40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17F5A79B-38EA-4440-8B11-714B89B4F3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Gamma Scientific Confidential and Proprietary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B3B57F26-B6BD-4C5B-B8B1-F86628408C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702F7-4DDC-4F28-AE72-D957F41D05EA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61415693"/>
      </p:ext>
    </p:extLst>
  </p:cSld>
  <p:clrMapOvr>
    <a:masterClrMapping/>
  </p:clrMapOvr>
</p:sld>
</file>

<file path=ppt/theme/theme1.xml><?xml version="1.0" encoding="utf-8"?>
<a:theme xmlns:a="http://schemas.openxmlformats.org/drawingml/2006/main" name="Depth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Depth" id="{7BEAFC2A-325C-49C4-AC08-2B765DA903F9}" vid="{1735E755-43E6-43AA-ABA2-C989ECC79AF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Depth</Template>
  <TotalTime>5929</TotalTime>
  <Words>125</Words>
  <Application>Microsoft Office PowerPoint</Application>
  <PresentationFormat>自定义</PresentationFormat>
  <Paragraphs>19</Paragraphs>
  <Slides>3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4" baseType="lpstr">
      <vt:lpstr>Depth</vt:lpstr>
      <vt:lpstr>幻灯片 1</vt:lpstr>
      <vt:lpstr>Gamma Scientific Wavemon</vt:lpstr>
      <vt:lpstr>Gamma Scientific Wavemon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Trevor Vogt</dc:creator>
  <cp:lastModifiedBy>Freedom</cp:lastModifiedBy>
  <cp:revision>230</cp:revision>
  <dcterms:created xsi:type="dcterms:W3CDTF">2017-07-19T17:59:19Z</dcterms:created>
  <dcterms:modified xsi:type="dcterms:W3CDTF">2018-04-13T07:40:23Z</dcterms:modified>
</cp:coreProperties>
</file>